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6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17.png" ContentType="image/png"/>
  <Override PartName="/ppt/media/image24.gif" ContentType="image/gif"/>
  <Override PartName="/ppt/media/image27.png" ContentType="image/png"/>
  <Override PartName="/ppt/media/image25.png" ContentType="image/png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2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notesMaster" Target="notesMasters/notesMaster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<Relationship Id="rId55" Type="http://schemas.openxmlformats.org/officeDocument/2006/relationships/slide" Target="slides/slide17.xml"/><Relationship Id="rId56" Type="http://schemas.openxmlformats.org/officeDocument/2006/relationships/slide" Target="slides/slide18.xml"/><Relationship Id="rId57" Type="http://schemas.openxmlformats.org/officeDocument/2006/relationships/slide" Target="slides/slide19.xml"/><Relationship Id="rId58" Type="http://schemas.openxmlformats.org/officeDocument/2006/relationships/slide" Target="slides/slide20.xml"/><Relationship Id="rId59" Type="http://schemas.openxmlformats.org/officeDocument/2006/relationships/slide" Target="slides/slide21.xml"/><Relationship Id="rId60" Type="http://schemas.openxmlformats.org/officeDocument/2006/relationships/slide" Target="slides/slide22.xml"/><Relationship Id="rId61" Type="http://schemas.openxmlformats.org/officeDocument/2006/relationships/slide" Target="slides/slide23.xml"/><Relationship Id="rId62" Type="http://schemas.openxmlformats.org/officeDocument/2006/relationships/slide" Target="slides/slide24.xml"/><Relationship Id="rId63" Type="http://schemas.openxmlformats.org/officeDocument/2006/relationships/slide" Target="slides/slide25.xml"/><Relationship Id="rId64" Type="http://schemas.openxmlformats.org/officeDocument/2006/relationships/slide" Target="slides/slide26.xml"/><Relationship Id="rId65" Type="http://schemas.openxmlformats.org/officeDocument/2006/relationships/slide" Target="slides/slide27.xml"/><Relationship Id="rId66" Type="http://schemas.openxmlformats.org/officeDocument/2006/relationships/slide" Target="slides/slide28.xml"/><Relationship Id="rId67" Type="http://schemas.openxmlformats.org/officeDocument/2006/relationships/slide" Target="slides/slide29.xml"/><Relationship Id="rId68" Type="http://schemas.openxmlformats.org/officeDocument/2006/relationships/slide" Target="slides/slide30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4114898-961F-410E-93F2-A4347418B8C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CustomShape 4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CustomShape 54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5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6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7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84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CustomShape 8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2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6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7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CustomShape 9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9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CustomShape 10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10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CustomShape 11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CustomShape 11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CustomShape 12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13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12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CustomShape 142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5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147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14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2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39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stomShape 34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44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068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1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3150000"/>
            <a:ext cx="9707760" cy="12477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2%20-%20Aprendizado%20Supervisionado/05%20-%20%20RNA/Topico_02_Aprendizado_Supervisionado_Perceptron.ipynb" TargetMode="External"/><Relationship Id="rId2" Type="http://schemas.openxmlformats.org/officeDocument/2006/relationships/hyperlink" Target="https://github.com/andrehochuli/teaching/blob/main/AprendizadoMaquina/T&#243;pico%2002%20-%20Aprendizado%20Supervisionado/05%20-%20%20RNA/Topico_02_Aprendizado_Supervisionado_RNA_MLP.ipynb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60000" y="333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40000" y="4680000"/>
            <a:ext cx="9167760" cy="25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4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CustomShape 4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4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4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29800" cy="160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50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51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5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5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2200" cy="203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5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5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5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5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3520" cy="123516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7920000" y="2880000"/>
            <a:ext cx="177120" cy="357120"/>
          </a:xfrm>
          <a:custGeom>
            <a:avLst/>
            <a:gdLst>
              <a:gd name="textAreaLeft" fmla="*/ 0 w 177120"/>
              <a:gd name="textAreaRight" fmla="*/ 177480 w 17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8316000" y="2880000"/>
            <a:ext cx="177120" cy="357120"/>
          </a:xfrm>
          <a:custGeom>
            <a:avLst/>
            <a:gdLst>
              <a:gd name="textAreaLeft" fmla="*/ 0 w 177120"/>
              <a:gd name="textAreaRight" fmla="*/ 177480 w 17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6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CustomShape 6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6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6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6560" cy="45396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7600" cy="2696760"/>
          </a:xfrm>
          <a:prstGeom prst="rect">
            <a:avLst/>
          </a:prstGeom>
          <a:ln w="0">
            <a:noFill/>
          </a:ln>
        </p:spPr>
      </p:pic>
      <p:sp>
        <p:nvSpPr>
          <p:cNvPr id="358" name=""/>
          <p:cNvSpPr/>
          <p:nvPr/>
        </p:nvSpPr>
        <p:spPr>
          <a:xfrm rot="10683000">
            <a:off x="8523720" y="3899160"/>
            <a:ext cx="177120" cy="357120"/>
          </a:xfrm>
          <a:custGeom>
            <a:avLst/>
            <a:gdLst>
              <a:gd name="textAreaLeft" fmla="*/ 0 w 177120"/>
              <a:gd name="textAreaRight" fmla="*/ 177480 w 17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7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7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7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7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59440" cy="368280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 flipV="1" rot="10916400">
            <a:off x="7916760" y="2874600"/>
            <a:ext cx="177480" cy="358920"/>
          </a:xfrm>
          <a:custGeom>
            <a:avLst/>
            <a:gdLst>
              <a:gd name="textAreaLeft" fmla="*/ 0 w 177480"/>
              <a:gd name="textAreaRight" fmla="*/ 177840 w 177480"/>
              <a:gd name="textAreaTop" fmla="*/ -360 h 358920"/>
              <a:gd name="textAreaBottom" fmla="*/ 35892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 flipV="1" rot="10916400">
            <a:off x="8348760" y="2874600"/>
            <a:ext cx="177480" cy="358920"/>
          </a:xfrm>
          <a:custGeom>
            <a:avLst/>
            <a:gdLst>
              <a:gd name="textAreaLeft" fmla="*/ 0 w 177480"/>
              <a:gd name="textAreaRight" fmla="*/ 177840 w 177480"/>
              <a:gd name="textAreaTop" fmla="*/ -360 h 358920"/>
              <a:gd name="textAreaBottom" fmla="*/ 35892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240" cy="1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80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81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8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8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59440" cy="368280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240" cy="18720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7680" cy="297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8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8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8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8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2480" cy="1042560"/>
          </a:xfrm>
          <a:prstGeom prst="rect">
            <a:avLst/>
          </a:prstGeom>
          <a:ln w="0">
            <a:noFill/>
          </a:ln>
        </p:spPr>
      </p:pic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59000" cy="65412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4280" cy="3787560"/>
          </a:xfrm>
          <a:prstGeom prst="rect">
            <a:avLst/>
          </a:prstGeom>
          <a:ln w="0">
            <a:noFill/>
          </a:ln>
        </p:spPr>
      </p:pic>
      <p:sp>
        <p:nvSpPr>
          <p:cNvPr id="386" name=""/>
          <p:cNvSpPr/>
          <p:nvPr/>
        </p:nvSpPr>
        <p:spPr>
          <a:xfrm>
            <a:off x="4698720" y="4860000"/>
            <a:ext cx="39391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20"/>
          <p:cNvSpPr/>
          <p:nvPr/>
        </p:nvSpPr>
        <p:spPr>
          <a:xfrm>
            <a:off x="360000" y="333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21"/>
          <p:cNvSpPr/>
          <p:nvPr/>
        </p:nvSpPr>
        <p:spPr>
          <a:xfrm>
            <a:off x="540000" y="4680000"/>
            <a:ext cx="9167760" cy="25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2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2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6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6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7640" cy="2337120"/>
          </a:xfrm>
          <a:prstGeom prst="rect">
            <a:avLst/>
          </a:prstGeom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240" cy="112392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2640" cy="208440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1280" cy="2044080"/>
          </a:xfrm>
          <a:prstGeom prst="rect">
            <a:avLst/>
          </a:prstGeom>
          <a:ln w="0">
            <a:noFill/>
          </a:ln>
        </p:spPr>
      </p:pic>
      <p:sp>
        <p:nvSpPr>
          <p:cNvPr id="398" name=""/>
          <p:cNvSpPr/>
          <p:nvPr/>
        </p:nvSpPr>
        <p:spPr>
          <a:xfrm>
            <a:off x="4680000" y="3240000"/>
            <a:ext cx="537120" cy="357120"/>
          </a:xfrm>
          <a:custGeom>
            <a:avLst/>
            <a:gdLst>
              <a:gd name="textAreaLeft" fmla="*/ 0 w 537120"/>
              <a:gd name="textAreaRight" fmla="*/ 537480 w 53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4104000" y="5580000"/>
            <a:ext cx="537120" cy="357120"/>
          </a:xfrm>
          <a:custGeom>
            <a:avLst/>
            <a:gdLst>
              <a:gd name="textAreaLeft" fmla="*/ 0 w 537120"/>
              <a:gd name="textAreaRight" fmla="*/ 537480 w 53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6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6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7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7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1600" cy="25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9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CustomShape 9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9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9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8200" cy="253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7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7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9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9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7680" cy="30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98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99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10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10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7680" cy="30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8200" cy="3713760"/>
          </a:xfrm>
          <a:prstGeom prst="rect">
            <a:avLst/>
          </a:prstGeom>
          <a:ln w="0">
            <a:noFill/>
          </a:ln>
        </p:spPr>
      </p:pic>
      <p:sp>
        <p:nvSpPr>
          <p:cNvPr id="425" name="CustomShape 10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10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10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10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1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11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1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11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8200" cy="313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08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CustomShape 109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11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CustomShape 11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““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empiricamente””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7840" cy="257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18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119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12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CustomShape 12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6760" cy="210348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7760" cy="212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3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13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CustomShape 13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13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 / Deep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0400" cy="264492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6040" cy="240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2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12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12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12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1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8200" cy="1713240"/>
          </a:xfrm>
          <a:prstGeom prst="rect">
            <a:avLst/>
          </a:prstGeom>
          <a:ln w="0">
            <a:noFill/>
          </a:ln>
        </p:spPr>
      </p:pic>
      <p:pic>
        <p:nvPicPr>
          <p:cNvPr id="462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8520" cy="213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38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139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stomShape 14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CustomShape 14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 / Deep Learning Generativo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8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8520" cy="1978200"/>
          </a:xfrm>
          <a:prstGeom prst="rect">
            <a:avLst/>
          </a:prstGeom>
          <a:ln w="0">
            <a:noFill/>
          </a:ln>
        </p:spPr>
      </p:pic>
      <p:pic>
        <p:nvPicPr>
          <p:cNvPr id="469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8520" cy="289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8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9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10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11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6880" cy="321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43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144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CustomShape 145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146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paralelizável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 =&gt; Difícil Interpretabilidade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Link: Percetron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Link: RNA/MLP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6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7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1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1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0880" cy="305712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3400" cy="12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1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7640" cy="23371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240" cy="11239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2640" cy="2084400"/>
          </a:xfrm>
          <a:prstGeom prst="rect">
            <a:avLst/>
          </a:prstGeom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1280" cy="2044080"/>
          </a:xfrm>
          <a:prstGeom prst="rect">
            <a:avLst/>
          </a:prstGeom>
          <a:ln w="0">
            <a:noFill/>
          </a:ln>
        </p:spPr>
      </p:pic>
      <p:sp>
        <p:nvSpPr>
          <p:cNvPr id="298" name=""/>
          <p:cNvSpPr/>
          <p:nvPr/>
        </p:nvSpPr>
        <p:spPr>
          <a:xfrm>
            <a:off x="4680000" y="3240000"/>
            <a:ext cx="537120" cy="357120"/>
          </a:xfrm>
          <a:custGeom>
            <a:avLst/>
            <a:gdLst>
              <a:gd name="textAreaLeft" fmla="*/ 0 w 537120"/>
              <a:gd name="textAreaRight" fmla="*/ 537480 w 53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"/>
          <p:cNvSpPr/>
          <p:nvPr/>
        </p:nvSpPr>
        <p:spPr>
          <a:xfrm>
            <a:off x="4104000" y="5580000"/>
            <a:ext cx="537120" cy="357120"/>
          </a:xfrm>
          <a:custGeom>
            <a:avLst/>
            <a:gdLst>
              <a:gd name="textAreaLeft" fmla="*/ 0 w 537120"/>
              <a:gd name="textAreaRight" fmla="*/ 537480 w 537120"/>
              <a:gd name="textAreaTop" fmla="*/ 0 h 357120"/>
              <a:gd name="textAreaBottom" fmla="*/ 357480 h 3571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7120" cy="3297240"/>
          </a:xfrm>
          <a:prstGeom prst="rect">
            <a:avLst/>
          </a:prstGeom>
          <a:ln w="0">
            <a:noFill/>
          </a:ln>
        </p:spPr>
      </p:pic>
      <p:sp>
        <p:nvSpPr>
          <p:cNvPr id="301" name="CustomShape 2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2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2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2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2200" cy="291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35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36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37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8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3160" cy="134784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1120" cy="448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30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31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3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3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7120" cy="43776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29800" cy="160596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7120" cy="12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40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41"/>
          <p:cNvSpPr/>
          <p:nvPr/>
        </p:nvSpPr>
        <p:spPr>
          <a:xfrm>
            <a:off x="360000" y="198000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42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43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342360" y="1529280"/>
            <a:ext cx="9374040" cy="53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29800" cy="160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637</TotalTime>
  <Application>LibreOffice/24.2.7.2$Linux_X86_64 LibreOffice_project/420$Build-2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2025-10-24T15:36:18Z</dcterms:modified>
  <cp:revision>66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